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75" r:id="rId10"/>
    <p:sldId id="276" r:id="rId11"/>
    <p:sldId id="261" r:id="rId12"/>
    <p:sldId id="263" r:id="rId13"/>
    <p:sldId id="262" r:id="rId14"/>
    <p:sldId id="257" r:id="rId15"/>
    <p:sldId id="265" r:id="rId16"/>
    <p:sldId id="267" r:id="rId17"/>
    <p:sldId id="274" r:id="rId18"/>
    <p:sldId id="266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60"/>
  </p:normalViewPr>
  <p:slideViewPr>
    <p:cSldViewPr snapToGrid="0">
      <p:cViewPr>
        <p:scale>
          <a:sx n="50" d="100"/>
          <a:sy n="50" d="100"/>
        </p:scale>
        <p:origin x="11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175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78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628560" y="356441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16226" y="36736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Ofek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Ben-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Atar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Ophir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Nahshoni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72" y="38008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72" y="50884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72" y="56755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72" y="44464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DE7CC-CBE3-17A6-0D78-F87F7E946A11}"/>
              </a:ext>
            </a:extLst>
          </p:cNvPr>
          <p:cNvSpPr txBox="1"/>
          <p:nvPr/>
        </p:nvSpPr>
        <p:spPr>
          <a:xfrm>
            <a:off x="5072" y="6350170"/>
            <a:ext cx="5170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Course</a:t>
            </a:r>
            <a:r>
              <a:rPr lang="en-US" sz="2400" dirty="0">
                <a:solidFill>
                  <a:schemeClr val="bg1"/>
                </a:solidFill>
              </a:rPr>
              <a:t>: Software engineering workshop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u="sng" dirty="0">
                <a:solidFill>
                  <a:schemeClr val="bg1"/>
                </a:solidFill>
              </a:rPr>
              <a:t>Lecturer</a:t>
            </a:r>
            <a:r>
              <a:rPr lang="en-US" sz="2400" dirty="0">
                <a:solidFill>
                  <a:schemeClr val="bg1"/>
                </a:solidFill>
              </a:rPr>
              <a:t>: Mr. Tamir Dresher</a:t>
            </a:r>
            <a:endParaRPr lang="en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 the game end we can see in this game the winner (Ophir’s pair 6 are stronger than </a:t>
            </a:r>
            <a:r>
              <a:rPr lang="en-US" sz="2400" b="1" dirty="0" err="1"/>
              <a:t>ofek’s</a:t>
            </a:r>
            <a:r>
              <a:rPr lang="en-US" sz="2400" b="1" dirty="0"/>
              <a:t> pair 5).</a:t>
            </a:r>
            <a:endParaRPr lang="en-IL" sz="2400"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52E0289-54BA-E291-868E-486FC60D7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789488"/>
            <a:ext cx="12077700" cy="50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561109" y="1998044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Database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81859" y="824747"/>
            <a:ext cx="8948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No tests for classes and functions that have external </a:t>
            </a:r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226297" y="3630169"/>
            <a:ext cx="2901695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6948B1E-2882-7D9D-BB21-CA5BCBE7D475}"/>
              </a:ext>
            </a:extLst>
          </p:cNvPr>
          <p:cNvGraphicFramePr>
            <a:graphicFrameLocks noGrp="1"/>
          </p:cNvGraphicFramePr>
          <p:nvPr/>
        </p:nvGraphicFramePr>
        <p:xfrm>
          <a:off x="621354" y="3592043"/>
          <a:ext cx="8513501" cy="3128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757">
                  <a:extLst>
                    <a:ext uri="{9D8B030D-6E8A-4147-A177-3AD203B41FA5}">
                      <a16:colId xmlns:a16="http://schemas.microsoft.com/office/drawing/2014/main" val="318303446"/>
                    </a:ext>
                  </a:extLst>
                </a:gridCol>
                <a:gridCol w="1461678">
                  <a:extLst>
                    <a:ext uri="{9D8B030D-6E8A-4147-A177-3AD203B41FA5}">
                      <a16:colId xmlns:a16="http://schemas.microsoft.com/office/drawing/2014/main" val="536426010"/>
                    </a:ext>
                  </a:extLst>
                </a:gridCol>
                <a:gridCol w="2163969">
                  <a:extLst>
                    <a:ext uri="{9D8B030D-6E8A-4147-A177-3AD203B41FA5}">
                      <a16:colId xmlns:a16="http://schemas.microsoft.com/office/drawing/2014/main" val="2828195974"/>
                    </a:ext>
                  </a:extLst>
                </a:gridCol>
                <a:gridCol w="1490126">
                  <a:extLst>
                    <a:ext uri="{9D8B030D-6E8A-4147-A177-3AD203B41FA5}">
                      <a16:colId xmlns:a16="http://schemas.microsoft.com/office/drawing/2014/main" val="1172445724"/>
                    </a:ext>
                  </a:extLst>
                </a:gridCol>
                <a:gridCol w="2460971">
                  <a:extLst>
                    <a:ext uri="{9D8B030D-6E8A-4147-A177-3AD203B41FA5}">
                      <a16:colId xmlns:a16="http://schemas.microsoft.com/office/drawing/2014/main" val="680409935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S.Number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Number of tests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Test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DataModel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Main Function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283901504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GenerateShuffleDeck()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89429821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ResetUser()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14783854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UnitTestsRoom.cs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Room.cs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AddUser(User,Money)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75622382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RemoveUser(User)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22240038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EndGame()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96175017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StartGame()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30372172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Raise(UserInGame,amount)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555149825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Check()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77794198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ResetGame()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932475550"/>
                  </a:ext>
                </a:extLst>
              </a:tr>
              <a:tr h="284436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Total Unit Tests: 18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13335"/>
                  </a:ext>
                </a:extLst>
              </a:tr>
            </a:tbl>
          </a:graphicData>
        </a:graphic>
      </p:graphicFrame>
      <p:pic>
        <p:nvPicPr>
          <p:cNvPr id="4" name="Picture 2" descr="What is Unit Testing? | Autify Blog">
            <a:extLst>
              <a:ext uri="{FF2B5EF4-FFF2-40B4-BE49-F238E27FC236}">
                <a16:creationId xmlns:a16="http://schemas.microsoft.com/office/drawing/2014/main" id="{C58F57F1-03C2-3E2F-E2C0-38DD25B8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32" y="1537017"/>
            <a:ext cx="3195305" cy="19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tools that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participants can see the flop (the cards on the deck): </a:t>
            </a:r>
            <a:endParaRPr lang="en-IL" sz="2400"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98E4C5D-1D68-3235-432E-23A9992CE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2680"/>
            <a:ext cx="12192000" cy="52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742</Words>
  <Application>Microsoft Office PowerPoint</Application>
  <PresentationFormat>Widescreen</PresentationFormat>
  <Paragraphs>162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David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Golan Parsha</cp:lastModifiedBy>
  <cp:revision>116</cp:revision>
  <dcterms:created xsi:type="dcterms:W3CDTF">2022-03-08T07:43:55Z</dcterms:created>
  <dcterms:modified xsi:type="dcterms:W3CDTF">2022-06-07T07:23:35Z</dcterms:modified>
</cp:coreProperties>
</file>